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S12\Desktop\&#1053;&#1086;&#1074;&#1072;&#1103;%20&#1087;&#1072;&#1087;&#1082;&#1072;%20(2)\VIDEO-2023-04-25-11-05-24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S12\Desktop\&#1053;&#1086;&#1074;&#1072;&#1103;%20&#1087;&#1072;&#1087;&#1082;&#1072;%20(2)\VID-20230906-WA0022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S12\Desktop\&#1053;&#1086;&#1074;&#1072;&#1103;%20&#1087;&#1072;&#1087;&#1082;&#1072;%20(2)\VID-20230906-WA003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Вот такое наше лето!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530352"/>
            <a:ext cx="5184576" cy="594392"/>
          </a:xfrm>
        </p:spPr>
        <p:txBody>
          <a:bodyPr/>
          <a:lstStyle/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№ 12 «Ромашка»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422108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3493016" cy="66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Малыши крепыши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EO-2023-04-25-11-05-2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304764"/>
            <a:ext cx="6192688" cy="46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Мы за спорт, мы за здоровый образ жизни!!</a:t>
            </a:r>
          </a:p>
        </p:txBody>
      </p:sp>
      <p:pic>
        <p:nvPicPr>
          <p:cNvPr id="2049" name="Picture 1" descr="C:\Users\DS12\Desktop\4m9weinjx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847764" cy="2888829"/>
          </a:xfrm>
          <a:prstGeom prst="rect">
            <a:avLst/>
          </a:prstGeom>
          <a:noFill/>
        </p:spPr>
      </p:pic>
      <p:pic>
        <p:nvPicPr>
          <p:cNvPr id="2050" name="Picture 2" descr="C:\Users\DS12\Desktop\xbr59asgq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384376" cy="254092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7544" y="134076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 июня в нашем дошкольном учреждении проходил тематический день посвященный спортивным играм. Педагоги провели спортивные игры в зале, и дальше продолжили играть на улице.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за окном дождь... Весёлые физкультминутки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ds12ugl.edu.yar.ru/1d-5oop8z2o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DS12\Desktop\1d-5oop8z2o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2346308" cy="4167783"/>
          </a:xfrm>
          <a:prstGeom prst="rect">
            <a:avLst/>
          </a:prstGeom>
          <a:noFill/>
        </p:spPr>
      </p:pic>
      <p:pic>
        <p:nvPicPr>
          <p:cNvPr id="1028" name="Picture 4" descr="C:\Users\DS12\Desktop\zdrqtyn41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2459766" cy="436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быть всегда в порядке, делай по утрам зарядку!</a:t>
            </a:r>
          </a:p>
          <a:p>
            <a:endParaRPr lang="ru-RU" dirty="0"/>
          </a:p>
        </p:txBody>
      </p:sp>
      <p:pic>
        <p:nvPicPr>
          <p:cNvPr id="15362" name="Picture 2" descr="C:\Users\DS12\Desktop\qrogizpym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2962723" cy="3950297"/>
          </a:xfrm>
          <a:prstGeom prst="rect">
            <a:avLst/>
          </a:prstGeom>
          <a:noFill/>
        </p:spPr>
      </p:pic>
      <p:pic>
        <p:nvPicPr>
          <p:cNvPr id="15363" name="Picture 3" descr="C:\Users\DS12\Desktop\uiui18x7k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2875248" cy="383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421309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Дети, Движение, Дружба, Двор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386" name="Picture 2" descr="C:\Users\DS12\Desktop\najeytme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330047" cy="2497535"/>
          </a:xfrm>
          <a:prstGeom prst="rect">
            <a:avLst/>
          </a:prstGeom>
          <a:noFill/>
        </p:spPr>
      </p:pic>
      <p:pic>
        <p:nvPicPr>
          <p:cNvPr id="16387" name="Picture 3" descr="C:\Users\DS12\Desktop\najeytme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3672408" cy="275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10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Выход на спортивную площадку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DS12\Desktop\5o9fjxbwa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412777"/>
            <a:ext cx="3240360" cy="4315152"/>
          </a:xfrm>
          <a:prstGeom prst="rect">
            <a:avLst/>
          </a:prstGeom>
          <a:noFill/>
        </p:spPr>
      </p:pic>
      <p:pic>
        <p:nvPicPr>
          <p:cNvPr id="17411" name="Picture 3" descr="C:\Users\DS12\Desktop\wdhsbwkmm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89006"/>
            <a:ext cx="2367886" cy="420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692696"/>
            <a:ext cx="2340888" cy="288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здоровья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30906-WA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264363" cy="2448272"/>
          </a:xfrm>
        </p:spPr>
      </p:pic>
      <p:pic>
        <p:nvPicPr>
          <p:cNvPr id="5" name="Рисунок 4" descr="IMG-20230906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VID-20230906-WA002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836712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620688"/>
            <a:ext cx="2160240" cy="445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улыбки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ID-20230906-WA003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5904656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89</Words>
  <Application>Microsoft Office PowerPoint</Application>
  <PresentationFormat>Экран (4:3)</PresentationFormat>
  <Paragraphs>13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Вот такое наше лето!</vt:lpstr>
      <vt:lpstr>Слайд 2</vt:lpstr>
      <vt:lpstr>Слайд 3</vt:lpstr>
      <vt:lpstr>Слайд 4</vt:lpstr>
      <vt:lpstr> Дети, Движение, Дружба, Двор </vt:lpstr>
      <vt:lpstr>Слайд 6</vt:lpstr>
      <vt:lpstr>День здоровья</vt:lpstr>
      <vt:lpstr>Слайд 8</vt:lpstr>
      <vt:lpstr>День улыбки</vt:lpstr>
      <vt:lpstr>Малыши крепыши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DS12</dc:creator>
  <cp:lastModifiedBy>DS12</cp:lastModifiedBy>
  <cp:revision>6</cp:revision>
  <dcterms:created xsi:type="dcterms:W3CDTF">2023-09-06T11:51:47Z</dcterms:created>
  <dcterms:modified xsi:type="dcterms:W3CDTF">2023-10-16T08:00:06Z</dcterms:modified>
</cp:coreProperties>
</file>