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48" autoAdjust="0"/>
  </p:normalViewPr>
  <p:slideViewPr>
    <p:cSldViewPr snapToGrid="0">
      <p:cViewPr varScale="1">
        <p:scale>
          <a:sx n="36" d="100"/>
          <a:sy n="36" d="100"/>
        </p:scale>
        <p:origin x="-4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3EEC6-7820-4B34-B43A-C51038E5BCD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4E40-42B4-45F2-ACE7-E03B81FC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29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4E40-42B4-45F2-ACE7-E03B81FC56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32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9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75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4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82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43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31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1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01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94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44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8466-12A5-44E0-8BA8-C3DE2950336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3C91-931F-4379-9A05-9CE32E3A0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5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421" y="1473958"/>
            <a:ext cx="9144000" cy="88710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№12 «Ромашка»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0979" y="2866030"/>
            <a:ext cx="9144000" cy="46129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Русские народные подвижные игры как средство развития физических качеств дошкольников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Стуре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Углич, 2021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083977" y="8120418"/>
            <a:ext cx="1897563" cy="16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4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850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972" y="1728432"/>
            <a:ext cx="12390868" cy="192916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постоянными и активными участниками воспитательно-образовательного процесса: помогают  организовывать  выставки народно-прикладного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искусства, экскурсии,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 праздники и развлечения. Традиционными праздниками стали: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Осенины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«Приходила коляда», «День Защитника Отечества», «Проводы Зимушки-Зимы»,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«Широкая масленица», «Малые олимпийские игры», «Народные игры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забавы»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Зарница»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совместно с детьми  изготавливают костюмы, атрибуты, декорации, поделки,  помогают готовиться к праздникам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развлечениям.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народных подвижных игр позволяет нам донести до детей самобытность русского народа, колорит его обычаев, своеобразие русского языка, сформировать интерес к русской народной культуре, к её традициям.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7" y="6066971"/>
            <a:ext cx="11873551" cy="285931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98226" y="8105774"/>
            <a:ext cx="1897563" cy="1644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3922399"/>
            <a:ext cx="3512456" cy="2641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563" y="3955100"/>
            <a:ext cx="3521410" cy="2641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9126" y="3922400"/>
            <a:ext cx="3525238" cy="264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563" y="3922399"/>
            <a:ext cx="3521410" cy="2641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963" y="4074799"/>
            <a:ext cx="3521410" cy="26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5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242" y="695930"/>
            <a:ext cx="9576179" cy="163783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8" y="2333767"/>
            <a:ext cx="11464118" cy="4797187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годы в нашей стране произошли огромные изменения, которые также коснулись  нравственных ценностей, отношение к событиям нашей истории. У детей несколько искажены представления о патриотизме, доброте, великодушии. Изменилось и отношение людей к Родине. Если раньше мы постоянно слышали и сами пели гимны своей страны, то сейчас можно встретить негативное отношение к чувству патриотизма и пренебрежительное отношение к Родине. А обращение к отеческому наследию воспитывает уважение к земле, на которой живёт ребёнок, гордость за неё и преданность.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9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Одной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из  форм организации оздоровительной работы, приобщения к ЗОЖ являются  русские народные подвижные игры.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Народная подвижная игра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школа воспитания, в которой есть свои «учебные предметы». Одни из них развивают у детей ловкость, меткость, быстроту и силу; другие учат премудростям жизни, добру и справедливости, чести и порядочности, любви и долгу. Через народную подвижную игру педагог прививает любовь к родному краю, городу, к своим традициям и обычаям.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Кто не помнит известных нам пряток,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ловишек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салочек? Когда они возникли? Кто придумал эти игры?  Они созданы народом, так же как сказки и песни.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029387" y="8105774"/>
            <a:ext cx="1897563" cy="16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0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7230" y="1665027"/>
            <a:ext cx="9808191" cy="87345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8" y="2115403"/>
            <a:ext cx="11464118" cy="5015551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Начиная работать в этом направлении, поставила перед  собой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создание условий для формирование у детей знаний и представлений детей о культуре, традициях и обычаях русского народа через русскую народную подвижную игру.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определила следующие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создать систему работы по приобщению детей к истокам русской народной культуры через русские народные подвижные игры;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интерес и расширять круг представлений о разнообразии русских народных подвижных 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 способностей, умений и навыков при помощи русской народной подвижной игры.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правилами русской народной подвижной  игры, формированием умения чётко выполнять их, проявляя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находчивость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выдержку, ловкость и самостоятельность.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и укреплять физическое и психическое здоровье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 том числе, обеспечивать их эмоциональное благополучие;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воспитательно-образовательному процессу.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920204" y="8105774"/>
            <a:ext cx="1897563" cy="16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1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7230" y="1665027"/>
            <a:ext cx="9808191" cy="4250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 с детьми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543" y="2090057"/>
            <a:ext cx="12511314" cy="5040897"/>
          </a:xfrm>
        </p:spPr>
        <p:txBody>
          <a:bodyPr>
            <a:normAutofit/>
          </a:bodyPr>
          <a:lstStyle/>
          <a:p>
            <a:pPr indent="44958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 образовательную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 которая включает в себя  знакомство детей с русскими народными играми,  устным народным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творчеством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историей русского народа, с изделиями разных народных промыслов, занятия оздоровительного цикла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быть здоровым»,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Неболейка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«Целебное лукошко».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деятельности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гимнастик, оздоровительные прогулки разной направленности, физкультминутки здоровья, закаливание, различные виды игровой деятельности (сюжетно-ролевые, дидактические, подвижные, спортивные, народные игры; игры-драматизации)  </a:t>
            </a:r>
          </a:p>
          <a:p>
            <a:pPr indent="449580"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квартал проводится «День здоровья». В его содержание входят физкультурно-оздоровительные мероприятия, которые проходят в течение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дня, связанные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сезоном  года,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народным календарем.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961147" y="8105774"/>
            <a:ext cx="1897563" cy="1644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43" y="4187371"/>
            <a:ext cx="3367314" cy="2525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400" y="4180114"/>
            <a:ext cx="3376990" cy="2532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8932" y="4187371"/>
            <a:ext cx="3367315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4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029" y="1405719"/>
            <a:ext cx="11045371" cy="2179310"/>
          </a:xfrm>
        </p:spPr>
        <p:txBody>
          <a:bodyPr>
            <a:normAutofit/>
          </a:bodyPr>
          <a:lstStyle/>
          <a:p>
            <a:pPr lvl="0" indent="449580" algn="just">
              <a:spcBef>
                <a:spcPts val="100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Каждый месяц проводятся физкультурные развлечения. Они строятся на хорошо знакомом для детей игровом материале, с использованием музыки, различных видов гимнастик, атрибутов, игр-шуток.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Народные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игры «Бои подушками», «Петушиные бои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», «Перетягивание каната»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позволяют снять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эмоциональное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напряжение,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превратить негативное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настроение в шуточную игру.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Игра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«Золотые ворота», «Ручеёк», «Плетень», «Мышеловка» развивают умение сотрудничать, формируют доброжелательное отношение друг другу, позволяют преодолеть скованность и нерешительность некоторых детей.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7" y="3759199"/>
            <a:ext cx="11873551" cy="5312229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921057" y="8105774"/>
            <a:ext cx="1897563" cy="1644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64" y="3266379"/>
            <a:ext cx="3878507" cy="1967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156" y="3266379"/>
            <a:ext cx="3510876" cy="19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867" y="3266379"/>
            <a:ext cx="3501190" cy="19416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792" y="5233646"/>
            <a:ext cx="2925802" cy="29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9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5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298" y="-138692"/>
            <a:ext cx="11518710" cy="2179310"/>
          </a:xfrm>
        </p:spPr>
        <p:txBody>
          <a:bodyPr>
            <a:normAutofit/>
          </a:bodyPr>
          <a:lstStyle/>
          <a:p>
            <a:pPr lvl="0" indent="449580" algn="just">
              <a:spcBef>
                <a:spcPts val="100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7" y="3759199"/>
            <a:ext cx="11873551" cy="5312229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Ручееёк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921057" y="8105774"/>
            <a:ext cx="1897563" cy="16445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792" y="1562099"/>
            <a:ext cx="3795452" cy="30389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692" y="2040618"/>
            <a:ext cx="4078514" cy="3058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341" y="1562099"/>
            <a:ext cx="3531809" cy="30210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6440" y="4581532"/>
            <a:ext cx="3622013" cy="27452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410" y="4583164"/>
            <a:ext cx="3255548" cy="24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1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21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003" y="1132764"/>
            <a:ext cx="11668836" cy="2456597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 на прогулке,  дети любят играть в так называемые дворовые игры: «Море волнуется», «Фанты», «Телефон», «Салочки». Развивая интерес к народным играм, и продолжая знакомство с ними, например, как «Гуси – лебеди», «Серый волк», «Овощи», «Кисонька», продолжаю  развивать творческие способности. Все народные игры развивают у ребёнка навыки социального поведения, а также позволяют проявлять творческие способности при придумывании детьми новых вариантов игр.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7" y="3589361"/>
            <a:ext cx="11873551" cy="593201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98226" y="8041942"/>
            <a:ext cx="1897563" cy="1644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243" y="3705476"/>
            <a:ext cx="2930999" cy="3589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148" y="3724322"/>
            <a:ext cx="3860800" cy="289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4578" y="3724275"/>
            <a:ext cx="41783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5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685" y="-723331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2514" y="1088571"/>
            <a:ext cx="13392353" cy="120468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Мои воспитанники проявляют активный интерес к народным играм, с удовольствием в них играют. В спортивном зале имеется необходимое оборудование: игра «Городки», бубны, ленточки, колокольчики, деревянные ложки, лошадки, валенки, санки, метлы и  др..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486" y="4632385"/>
            <a:ext cx="11830442" cy="249856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Огромную роль в работе в данном направлении играет ознакомление дошкольников с  объектами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оциальной сферы города, сотрудничество 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оциальными партнерами (Фок, музеи города, библиотека,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 городского быта,. музей «Под благодатным покровом»)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91905" y="7485797"/>
            <a:ext cx="1897563" cy="1644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36" y="2033162"/>
            <a:ext cx="3474776" cy="2606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0897" y="2033162"/>
            <a:ext cx="3474776" cy="2606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1901" y="4692709"/>
            <a:ext cx="3648668" cy="2736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931" y="2033162"/>
            <a:ext cx="3370776" cy="25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8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21" y="0"/>
            <a:ext cx="14287500" cy="10725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1770743"/>
            <a:ext cx="12289268" cy="2104571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Изучив различные физкультурно-оздоровительные технологии по физическому воспитанию дошкольников, с целью повышения качества проведения занятий, на физкультурных занятиях  мною стали использоваться элементы </a:t>
            </a:r>
            <a:b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танцевально-игровой гимнастики «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-Фи-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Дансе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разработанной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Фирилевой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Ж.Е., Сайкиной Е.Г., направленной на </a:t>
            </a:r>
            <a:b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всестороннее гармоничное развитие детей дошкольного возраста. Привлекательную форму образовательному процессу придает игровой метод.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музыкально-подвижные игры входят упражнения, применяемые практически на всех занятиях. Здесь использую  приемы имитации, подражания, образного сравнения, ролевые ситуации, соревнования. Например: «У медведя во бору», «Горелки»,  «Лохматый пёс», «Зайка беленький сидит», «Золотые ворота», «Совушка», «Поясок»  и др.  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7" y="4635405"/>
            <a:ext cx="11873551" cy="471179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98226" y="8105774"/>
            <a:ext cx="1897563" cy="1644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57" y="3875314"/>
            <a:ext cx="3276311" cy="2318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02" y="3875314"/>
            <a:ext cx="3947886" cy="2318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1132" y="3875314"/>
            <a:ext cx="3275963" cy="24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8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405</Words>
  <Application>Microsoft Office PowerPoint</Application>
  <PresentationFormat>Произвольный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дошкольное образовательное учреждение детский сад №12 «Ромашка»</vt:lpstr>
      <vt:lpstr>Актуальность</vt:lpstr>
      <vt:lpstr>Цели и задачи:</vt:lpstr>
      <vt:lpstr>     Работа с детьми</vt:lpstr>
      <vt:lpstr>Каждый месяц проводятся физкультурные развлечения. Они строятся на хорошо знакомом для детей игровом материале, с использованием музыки, различных видов гимнастик, атрибутов, игр-шуток. Народные игры «Бои подушками», «Петушиные бои», «Перетягивание каната» позволяют снять  эмоциональное напряжение, превратить негативное настроение в шуточную игру.  Игра «Золотые ворота», «Ручеёк», «Плетень», «Мышеловка» развивают умение сотрудничать, формируют доброжелательное отношение друг другу, позволяют преодолеть скованность и нерешительность некоторых детей.  </vt:lpstr>
      <vt:lpstr>Слайд 6</vt:lpstr>
      <vt:lpstr>Особенно на прогулке,  дети любят играть в так называемые дворовые игры: «Море волнуется», «Фанты», «Телефон», «Салочки». Развивая интерес к народным играм, и продолжая знакомство с ними, например, как «Гуси – лебеди», «Серый волк», «Овощи», «Кисонька», продолжаю  развивать творческие способности. Все народные игры развивают у ребёнка навыки социального поведения, а также позволяют проявлять творческие способности при придумывании детьми новых вариантов игр. </vt:lpstr>
      <vt:lpstr>Мои воспитанники проявляют активный интерес к народным играм, с удовольствием в них играют. В спортивном зале имеется необходимое оборудование: игра «Городки», бубны, ленточки, колокольчики, деревянные ложки, лошадки, валенки, санки, метлы и  др.. </vt:lpstr>
      <vt:lpstr>Изучив различные физкультурно-оздоровительные технологии по физическому воспитанию дошкольников, с целью повышения качества проведения занятий, на физкультурных занятиях  мною стали использоваться элементы  танцевально-игровой гимнастики «Са-Фи-Дансе» разработанной Фирилевой Ж.Е., Сайкиной Е.Г., направленной на  всестороннее гармоничное развитие детей дошкольного возраста. Привлекательную форму образовательному процессу придает игровой метод. В музыкально-подвижные игры входят упражнения, применяемые практически на всех занятиях. Здесь использую  приемы имитации, подражания, образного сравнения, ролевые ситуации, соревнования. Например: «У медведя во бору», «Горелки»,  «Лохматый пёс», «Зайка беленький сидит», «Золотые ворота», «Совушка», «Поясок»  и др.   </vt:lpstr>
      <vt:lpstr>  Родители являются постоянными и активными участниками воспитательно-образовательного процесса: помогают  организовывать  выставки народно-прикладного искусства, экскурсии, совместные  праздники и развлечения. Традиционными праздниками стали: «Осенины», «Приходила коляда», «День Защитника Отечества», «Проводы Зимушки-Зимы», «Широкая масленица», «Малые олимпийские игры», «Народные игры и забавы» ,«Зарница» и др. Родители совместно с детьми  изготавливают костюмы, атрибуты, декорации, поделки,  помогают готовиться к праздникам и развлечениям.. Использование народных подвижных игр позволяет нам донести до детей самобытность русского народа, колорит его обычаев, своеобразие русского языка, сформировать интерес к русской народной культуре, к её традициям.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Юлька</cp:lastModifiedBy>
  <cp:revision>48</cp:revision>
  <dcterms:created xsi:type="dcterms:W3CDTF">2021-12-14T09:06:01Z</dcterms:created>
  <dcterms:modified xsi:type="dcterms:W3CDTF">2023-10-13T12:55:56Z</dcterms:modified>
</cp:coreProperties>
</file>