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72" r:id="rId3"/>
    <p:sldId id="273" r:id="rId4"/>
    <p:sldId id="284" r:id="rId5"/>
    <p:sldId id="283" r:id="rId6"/>
    <p:sldId id="286" r:id="rId7"/>
    <p:sldId id="287" r:id="rId8"/>
    <p:sldId id="289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D9EC"/>
    <a:srgbClr val="F8CDBA"/>
    <a:srgbClr val="A066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851" autoAdjust="0"/>
  </p:normalViewPr>
  <p:slideViewPr>
    <p:cSldViewPr>
      <p:cViewPr>
        <p:scale>
          <a:sx n="89" d="100"/>
          <a:sy n="89" d="100"/>
        </p:scale>
        <p:origin x="-227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CF89-F5DA-4182-B701-8152858C1814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5FC1-11E8-40EE-BA4E-00437D6AD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uYlOFfi8zhpK4w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1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1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№12 «Ромашка»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57298"/>
            <a:ext cx="8568952" cy="5240054"/>
          </a:xfrm>
        </p:spPr>
        <p:txBody>
          <a:bodyPr>
            <a:normAutofit fontScale="25000" lnSpcReduction="20000"/>
          </a:bodyPr>
          <a:lstStyle/>
          <a:p>
            <a:r>
              <a:rPr lang="ru-RU" sz="2000" dirty="0" smtClean="0"/>
              <a:t> 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4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«Педагогический дебют-2024»</a:t>
            </a:r>
            <a:endParaRPr lang="ru-RU" sz="5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Номинация «Молодые воспитатели дошкольных образовательных организаций»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Конкурсное задание: методическая разработка занятия</a:t>
            </a:r>
            <a:endParaRPr lang="ru-RU" sz="5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75565" algn="ctr">
              <a:lnSpc>
                <a:spcPct val="150000"/>
              </a:lnSpc>
              <a:spcBef>
                <a:spcPts val="35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Образовательный проект на тему: «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Волонтерство</a:t>
            </a:r>
            <a:r>
              <a:rPr lang="ru-RU" sz="6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»</a:t>
            </a:r>
            <a:endParaRPr lang="ru-RU" sz="54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75565" algn="ctr">
              <a:lnSpc>
                <a:spcPct val="150000"/>
              </a:lnSpc>
              <a:spcBef>
                <a:spcPts val="35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Творческое название проекта: «Педагоги в наших сердцах!»</a:t>
            </a:r>
            <a:endParaRPr lang="ru-RU" sz="54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75565">
              <a:spcAft>
                <a:spcPts val="0"/>
              </a:spcAft>
            </a:pPr>
            <a:r>
              <a:rPr lang="ru-RU" sz="6000" dirty="0" smtClean="0">
                <a:latin typeface="Times New Roman"/>
                <a:ea typeface="Times New Roman"/>
              </a:rPr>
              <a:t> </a:t>
            </a:r>
            <a:endParaRPr lang="ru-RU" sz="5400" dirty="0" smtClean="0">
              <a:latin typeface="Times New Roman"/>
              <a:ea typeface="Times New Roman"/>
            </a:endParaRPr>
          </a:p>
          <a:p>
            <a:pPr algn="ctr"/>
            <a:endParaRPr lang="ru-RU" sz="5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 :</a:t>
            </a:r>
            <a:endParaRPr lang="ru-RU" sz="5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Стуре</a:t>
            </a:r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Светлана Николаевна,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МДОУ детского сада № 12«Ромашка»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Ярославская область, г.Угли</a:t>
            </a:r>
            <a:r>
              <a:rPr lang="ru-RU" sz="5600" dirty="0" smtClean="0"/>
              <a:t>ч</a:t>
            </a:r>
          </a:p>
          <a:p>
            <a:r>
              <a:rPr lang="ru-RU" sz="5600" dirty="0" smtClean="0"/>
              <a:t> </a:t>
            </a:r>
          </a:p>
          <a:p>
            <a:pPr algn="ctr"/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algn="ctr"/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ru-RU" sz="5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7647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2084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Цель проекта: </a:t>
            </a:r>
            <a:r>
              <a:rPr lang="ru-RU" sz="1600" dirty="0" smtClean="0">
                <a:solidFill>
                  <a:schemeClr val="bg1"/>
                </a:solidFill>
              </a:rPr>
              <a:t>создание условий для  организации волонтерской деятельности,  самореализации молодых педагогов детского сада и детей дошкольного возраста путём их привлечения к краеведческой деятельности по сбору биографических данных педагогов-ветеранов, направленной на сохранение и передачу опыта педагогической работы в </a:t>
            </a:r>
            <a:r>
              <a:rPr lang="ru-RU" sz="1600" dirty="0" err="1" smtClean="0">
                <a:solidFill>
                  <a:schemeClr val="bg1"/>
                </a:solidFill>
              </a:rPr>
              <a:t>Угличском</a:t>
            </a:r>
            <a:r>
              <a:rPr lang="ru-RU" sz="1600" dirty="0" smtClean="0">
                <a:solidFill>
                  <a:schemeClr val="bg1"/>
                </a:solidFill>
              </a:rPr>
              <a:t> муниципальном районе второй половины двадцатого – начала двадцать первого века.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3400" y="1340768"/>
            <a:ext cx="8143056" cy="4536504"/>
          </a:xfrm>
        </p:spPr>
        <p:txBody>
          <a:bodyPr>
            <a:no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собрать информацию о ветеранах педагогического труда, внесших свой вклад в развитие и становление МДОУ детского сада №12 «Ромашка»;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вовлечь педагогов – ветеранов в работу с молодыми специалистами для обмена профессиональным опытом и впечатлениями о проделанной работе;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пропагандировать ценность учительского труда среди молодых педагогов и родителей, чувство ответственности за старшее поколение граждан нашей страны, понимание их вклада в историю родного края, повышение общественного престижа профессии педагога;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организовать волонтёрскую помощь ветеранам в быту.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Издать сборник материалов, создать мини-музей о педагогах ветеранах.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63522" y="733346"/>
            <a:ext cx="2516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Задачи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6926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412777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Повысилась мотивация у молодого поколения к изучению истории родного города, Угличского образования.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Повысился уровень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таких качеств как: любознательность, доброжелательность, способность задавать вопросы взрослым и сверстникам, проявлять интерес к причинно – следственным связям.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Повысился интерес к взаимодействию с людьми старшего поколения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Повысилась потребность молодых специалистов в использовании положительного опыта.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88733" y="141820"/>
            <a:ext cx="3097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проектом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S12\Desktop\IMG_20211122_135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091254" cy="1888271"/>
          </a:xfrm>
          <a:prstGeom prst="rect">
            <a:avLst/>
          </a:prstGeom>
          <a:noFill/>
        </p:spPr>
      </p:pic>
      <p:pic>
        <p:nvPicPr>
          <p:cNvPr id="2052" name="Picture 4" descr="C:\Users\DS12\Desktop\1606467421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3968547" cy="2304256"/>
          </a:xfrm>
          <a:prstGeom prst="rect">
            <a:avLst/>
          </a:prstGeom>
          <a:noFill/>
        </p:spPr>
      </p:pic>
      <p:pic>
        <p:nvPicPr>
          <p:cNvPr id="2053" name="Picture 5" descr="C:\Users\DS12\Desktop\3y9y7n741v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2651787" cy="1988840"/>
          </a:xfrm>
          <a:prstGeom prst="rect">
            <a:avLst/>
          </a:prstGeom>
          <a:noFill/>
        </p:spPr>
      </p:pic>
      <p:pic>
        <p:nvPicPr>
          <p:cNvPr id="2054" name="Picture 6" descr="C:\Users\DS12\Desktop\h6rprmrudk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996952"/>
            <a:ext cx="2697764" cy="3597019"/>
          </a:xfrm>
          <a:prstGeom prst="rect">
            <a:avLst/>
          </a:prstGeom>
          <a:noFill/>
        </p:spPr>
      </p:pic>
      <p:pic>
        <p:nvPicPr>
          <p:cNvPr id="2055" name="Picture 7" descr="C:\Users\DS12\Desktop\pkzq7qj9g_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0262" y="2780928"/>
            <a:ext cx="246373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799288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«С днём пожилого человека»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S12\Desktop\IMG-20211001-WA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384376" cy="2263527"/>
          </a:xfrm>
          <a:prstGeom prst="rect">
            <a:avLst/>
          </a:prstGeom>
          <a:noFill/>
        </p:spPr>
      </p:pic>
      <p:pic>
        <p:nvPicPr>
          <p:cNvPr id="1027" name="Picture 3" descr="C:\Users\DS12\Desktop\DSC05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310874" cy="2483058"/>
          </a:xfrm>
          <a:prstGeom prst="rect">
            <a:avLst/>
          </a:prstGeom>
          <a:noFill/>
        </p:spPr>
      </p:pic>
      <p:pic>
        <p:nvPicPr>
          <p:cNvPr id="1028" name="Picture 4" descr="C:\Users\DS12\Desktop\DSC05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391288" cy="3293337"/>
          </a:xfrm>
          <a:prstGeom prst="rect">
            <a:avLst/>
          </a:prstGeom>
          <a:noFill/>
        </p:spPr>
      </p:pic>
      <p:pic>
        <p:nvPicPr>
          <p:cNvPr id="1029" name="Picture 5" descr="C:\Users\DS12\Desktop\IMG_20201130_095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556792"/>
            <a:ext cx="3888432" cy="203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848544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«Ветераны Победы, труженики тыла»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S12\Desktop\b5z0tsoe7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312368" cy="2486864"/>
          </a:xfrm>
          <a:prstGeom prst="rect">
            <a:avLst/>
          </a:prstGeom>
          <a:noFill/>
        </p:spPr>
      </p:pic>
      <p:pic>
        <p:nvPicPr>
          <p:cNvPr id="3077" name="Picture 5" descr="C:\Users\DS12\Desktop\DSC04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2880320" cy="2160240"/>
          </a:xfrm>
          <a:prstGeom prst="rect">
            <a:avLst/>
          </a:prstGeom>
          <a:noFill/>
        </p:spPr>
      </p:pic>
      <p:pic>
        <p:nvPicPr>
          <p:cNvPr id="3078" name="Picture 6" descr="C:\Users\DS12\Desktop\0529e75a_762c_462d_a063_21f69627a87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3139608" cy="2354706"/>
          </a:xfrm>
          <a:prstGeom prst="rect">
            <a:avLst/>
          </a:prstGeom>
          <a:noFill/>
        </p:spPr>
      </p:pic>
      <p:pic>
        <p:nvPicPr>
          <p:cNvPr id="3079" name="Picture 7" descr="C:\Users\DS12\Desktop\5-ev4in4bvy9uy3-kpsgjoebfe7-mwbe0pxr6dwfprc9zhemggprxyuqrdf_switpma8mnetzl2ashyl4bvvxh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3960440" cy="277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DS12\Downloads\1000046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2004752" cy="2680150"/>
          </a:xfrm>
          <a:prstGeom prst="rect">
            <a:avLst/>
          </a:prstGeom>
          <a:noFill/>
        </p:spPr>
      </p:pic>
      <p:pic>
        <p:nvPicPr>
          <p:cNvPr id="4099" name="Picture 3" descr="C:\Users\DS12\Downloads\1700119317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243239" cy="29891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3366702" y="650305"/>
            <a:ext cx="4013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«Поможем ветерану»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Users\DS12\Downloads\i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97152"/>
            <a:ext cx="2286000" cy="1495425"/>
          </a:xfrm>
          <a:prstGeom prst="rect">
            <a:avLst/>
          </a:prstGeom>
          <a:noFill/>
        </p:spPr>
      </p:pic>
      <p:pic>
        <p:nvPicPr>
          <p:cNvPr id="4102" name="Picture 6" descr="C:\Users\DS12\Downloads\image-normal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77072"/>
            <a:ext cx="1865635" cy="2485739"/>
          </a:xfrm>
          <a:prstGeom prst="rect">
            <a:avLst/>
          </a:prstGeom>
          <a:noFill/>
        </p:spPr>
      </p:pic>
      <p:pic>
        <p:nvPicPr>
          <p:cNvPr id="4103" name="Picture 7" descr="C:\Users\DS12\Downloads\HFoO1Qd9yw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268761"/>
            <a:ext cx="3957751" cy="2376264"/>
          </a:xfrm>
          <a:prstGeom prst="rect">
            <a:avLst/>
          </a:prstGeom>
          <a:noFill/>
        </p:spPr>
      </p:pic>
      <p:pic>
        <p:nvPicPr>
          <p:cNvPr id="4104" name="Picture 8" descr="C:\Users\DS12\Downloads\72B8069A-46EC-4668-884D-971940F14FB9-1200x90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861048"/>
            <a:ext cx="3312368" cy="201622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10800000" flipV="1">
            <a:off x="4572000" y="594928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8"/>
              </a:rPr>
              <a:t>https://disk.yandex.ru/i/uYlOFfi8zhpK4w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3400" y="620688"/>
            <a:ext cx="7854696" cy="1368152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Публикация сборника.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9" y="557390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DS12\Desktop\1700119231050 (1).jpg"/>
          <p:cNvPicPr/>
          <p:nvPr/>
        </p:nvPicPr>
        <p:blipFill>
          <a:blip r:embed="rId2" cstate="print"/>
          <a:srcRect l="1875" t="33750" b="32115"/>
          <a:stretch>
            <a:fillRect/>
          </a:stretch>
        </p:blipFill>
        <p:spPr bwMode="auto">
          <a:xfrm>
            <a:off x="5004048" y="3861048"/>
            <a:ext cx="4139952" cy="28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S12\Downloads\1700121373602 (1).jpg"/>
          <p:cNvPicPr/>
          <p:nvPr/>
        </p:nvPicPr>
        <p:blipFill>
          <a:blip r:embed="rId3" cstate="print"/>
          <a:srcRect l="37039" r="8765" b="-2830"/>
          <a:stretch>
            <a:fillRect/>
          </a:stretch>
        </p:blipFill>
        <p:spPr bwMode="auto">
          <a:xfrm rot="16200000">
            <a:off x="189967" y="1258305"/>
            <a:ext cx="32194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S12\Downloads\1700121373567.jpg"/>
          <p:cNvPicPr/>
          <p:nvPr/>
        </p:nvPicPr>
        <p:blipFill>
          <a:blip r:embed="rId4" cstate="print"/>
          <a:srcRect l="-3542" t="28269" b="35385"/>
          <a:stretch>
            <a:fillRect/>
          </a:stretch>
        </p:blipFill>
        <p:spPr bwMode="auto">
          <a:xfrm>
            <a:off x="3635896" y="1052736"/>
            <a:ext cx="3519090" cy="302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S12\Downloads\1700121373550 (1).jpg"/>
          <p:cNvPicPr/>
          <p:nvPr/>
        </p:nvPicPr>
        <p:blipFill>
          <a:blip r:embed="rId5" cstate="print"/>
          <a:srcRect l="30785" r="31374" b="-53"/>
          <a:stretch>
            <a:fillRect/>
          </a:stretch>
        </p:blipFill>
        <p:spPr bwMode="auto">
          <a:xfrm rot="16200000">
            <a:off x="1651298" y="4117454"/>
            <a:ext cx="2247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1244</TotalTime>
  <Words>235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Муниципальное дошкольное образовательное учреждение  детский сад №12 «Ромашка» </vt:lpstr>
      <vt:lpstr>   </vt:lpstr>
      <vt:lpstr>   </vt:lpstr>
      <vt:lpstr>   </vt:lpstr>
      <vt:lpstr>   </vt:lpstr>
      <vt:lpstr>   </vt:lpstr>
      <vt:lpstr>   </vt:lpstr>
      <vt:lpstr>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Teremok</dc:creator>
  <cp:lastModifiedBy>DS12</cp:lastModifiedBy>
  <cp:revision>192</cp:revision>
  <dcterms:created xsi:type="dcterms:W3CDTF">2021-01-18T07:23:35Z</dcterms:created>
  <dcterms:modified xsi:type="dcterms:W3CDTF">2023-11-16T09:56:04Z</dcterms:modified>
</cp:coreProperties>
</file>