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9" r:id="rId6"/>
    <p:sldId id="264" r:id="rId7"/>
    <p:sldId id="271" r:id="rId8"/>
    <p:sldId id="267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90020"/>
            <a:ext cx="7772400" cy="25247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 должна состоять в том, чтобы сделать из детей не атлетов, акробатов или людей спорта, а лишь здоровых, уравновешенных физически и нравственно людей".</a:t>
            </a:r>
            <a:r>
              <a:rPr lang="ru-RU" sz="18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С.Л</a:t>
            </a:r>
            <a:r>
              <a:rPr lang="ru-RU" sz="1800" b="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Эйгорн</a:t>
            </a:r>
            <a:r>
              <a:rPr lang="ru-RU" sz="18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и двигательные упражнения с мячом как средство развития двигательной активности детей дошкольного возраста.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86400"/>
            <a:ext cx="6172200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Выполнила: 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Стуре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</a:t>
            </a:r>
          </a:p>
          <a:p>
            <a:pPr algn="r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Углич, 2021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Муниципальное дошкольное образовательное учреждение       детский сад №12 «Ромашка» 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00200" y="1251466"/>
            <a:ext cx="75438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224" y="-381000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795754"/>
            <a:ext cx="8077200" cy="5452645"/>
          </a:xfrm>
        </p:spPr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заключение хотелось бы отметить, что эффективность оздоровительной работы с детьми способствует собственная физическая активность педагога, когда он не только организатор, но и активный участник детских подвижных игр и физических упражнений, когда он стимулирует двигательную активность детей собственным примером.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 , что привив первоначальные навыки работы с мячом и разбудив интерес уже сейчас – мои дети будут иметь возможность пойти  во многие секции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волейбол,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баскетбол,футбол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просто будет навык в игре пионер-бол , картошка и самая любимая игра вышибалы. Ещё это стартовая подготовка к школе.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7844" t="1" r="21569" b="-1965"/>
          <a:stretch/>
        </p:blipFill>
        <p:spPr>
          <a:xfrm>
            <a:off x="533400" y="3624540"/>
            <a:ext cx="2667000" cy="3172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109" y="5210857"/>
            <a:ext cx="1353429" cy="1524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624540"/>
            <a:ext cx="2819400" cy="30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7543800" cy="5874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Приобщение к спорту с раннего детства даёт человеку физическую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закалку, воспитывает ловкость, чёткость и быстроту реакции, повышает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активность, развивает чувство коллективизма.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системе физического воспитания дошкольников действия с мячом 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занимают важное место.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Упражнения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игры с мячом содействуют оптимизации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</a:p>
          <a:p>
            <a:pP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физической подготовленности детей,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 </a:t>
            </a:r>
          </a:p>
          <a:p>
            <a:pP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необходимый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режим и позволяют открыть для 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дошкольников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и увлекательный мир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1399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257800"/>
            <a:ext cx="12882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12"/>
            <a:ext cx="7608627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себя в детском саду в рамках работы кружка дополнительного       образования веду секцию «Школа мяча».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«Школа мяча» - одна из форм организации процесса физического воспитания детей в условиях ДОУ, позволяющая системно решать комплекс задач физкультурного образования детей дошкольного возраста.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бросании, катание мячей способствует развитию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глазомера,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ловкости, ритмичности, согласованности движений, совершенствует пространственную ориентировку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76" y="2855926"/>
            <a:ext cx="7468247" cy="1146147"/>
          </a:xfrm>
          <a:prstGeom prst="rect">
            <a:avLst/>
          </a:prstGeom>
        </p:spPr>
      </p:pic>
      <p:pic>
        <p:nvPicPr>
          <p:cNvPr id="6" name="Рисунок 5" descr="image-09-12-21-11-12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35754"/>
            <a:ext cx="4710899" cy="277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9567" y="2855926"/>
            <a:ext cx="2198932" cy="351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458200" cy="6172200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определила цели и задачи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воспитанников, активизация и развитие двигательной деятельности детей при тесной взаимосвязи с их познавательной и мыслительной деятельностью средствами игр с мячом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>
              <a:buClr>
                <a:srgbClr val="FE8637"/>
              </a:buCl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передачи, ловля, ведения и бросков мяча.</a:t>
            </a:r>
          </a:p>
          <a:p>
            <a:pPr lvl="0">
              <a:buClr>
                <a:srgbClr val="FE8637"/>
              </a:buCl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выбирать целесообразные способы и ситуации действий с мячом, ориентироваться на площадке.</a:t>
            </a:r>
          </a:p>
          <a:p>
            <a:pPr lvl="0">
              <a:buClr>
                <a:srgbClr val="FE8637"/>
              </a:buCl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играть коллективно, подчинять собственные желания интересы коллектива , оказывать помощь товарищам.</a:t>
            </a:r>
          </a:p>
          <a:p>
            <a:pPr lvl="0">
              <a:buClr>
                <a:srgbClr val="FE8637"/>
              </a:buCl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Сохранять, укреплять здоровья детей.</a:t>
            </a:r>
          </a:p>
          <a:p>
            <a:pPr lvl="0">
              <a:buClr>
                <a:srgbClr val="FE8637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181600"/>
            <a:ext cx="135342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1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001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разработана дополнительная общеразвивающая программа на основе методики Д.В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Хухлаевой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 перспективный план,  учебный план работы на 2 года: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обучения рассчитан на детей 5-6 лет – старшая возрастная группа.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 обучения рассчитан на детей 6-7 лет – подготовительная к школе группа.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занимающихся в кружке 15,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проводятся 1 раз в неделю.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 сделан на ознакомление, закрепление и совершенствование упражнений со всеми доступными видами мячей.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бучая и упражняя детей, происходит знакомство с различными видами мяча: футбольный, волейбольный, баскетбольный, обычный мяч (разных размеров).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00" y="5342238"/>
            <a:ext cx="1143000" cy="12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7921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Взаимодействия с детьми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научить детей работать в команде, согласовывать свои действия и закреплять навыки ориентирования в пространстве , в ходе занятий с детьми использую технологию спортивный тимбилдинг 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«Разноцветный зонтик»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«Волшебные ловушки»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-09-12-21-11-12-7.jpeg"/>
          <p:cNvPicPr>
            <a:picLocks noChangeAspect="1"/>
          </p:cNvPicPr>
          <p:nvPr/>
        </p:nvPicPr>
        <p:blipFill>
          <a:blip r:embed="rId2" cstate="print"/>
          <a:srcRect r="27110"/>
          <a:stretch>
            <a:fillRect/>
          </a:stretch>
        </p:blipFill>
        <p:spPr>
          <a:xfrm>
            <a:off x="280697" y="3048000"/>
            <a:ext cx="3910303" cy="3519435"/>
          </a:xfrm>
          <a:prstGeom prst="rect">
            <a:avLst/>
          </a:prstGeom>
        </p:spPr>
      </p:pic>
      <p:pic>
        <p:nvPicPr>
          <p:cNvPr id="7" name="Рисунок 6" descr="image-09-12-21-01-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2455"/>
            <a:ext cx="4134296" cy="251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152399"/>
            <a:ext cx="8229600" cy="6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Моделирую занятия по принципу круговой тренировки, что позволяет рационально использовать время и избежать ожидания «своей очереди»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существования кружка были проведены такие увлекательные праздники и развлечения как: «Путешествие в королевство волшебных мячей» ,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«Приключения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весёлого мяча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веселый звонкий мяч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«Форд-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Баярд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общих мероприятиях в ДОУ дети отличаются своим мастерством , физическим развитием и активностью.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364706"/>
            <a:ext cx="1178711" cy="1327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9" r="14624"/>
          <a:stretch/>
        </p:blipFill>
        <p:spPr>
          <a:xfrm>
            <a:off x="4876800" y="990600"/>
            <a:ext cx="2895600" cy="20046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914400"/>
            <a:ext cx="2974731" cy="223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4143802"/>
            <a:ext cx="2819400" cy="1691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34" y="4143802"/>
            <a:ext cx="2253966" cy="17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6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Взаимодействие с родителями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63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поддерживается контакт с семьей, что ведет к повышению эффективности педагогического процесса.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родителей: что должны уметь дети в работе с мячом; совместная деятельность детей и родителей; организация фотовыставки «Школа мяча»;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 – классы для родителей.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видят , что их дети окрепли, хорошо ориентируются на площадке, стали азартнее, выносливее, умнее, могут принимать быстрые решения, приходят на выручку друг другу, радуются вместе с детьми их успехами, победам, рассказывают об этом другим родителям в группе и многие родители чьи дети не посещают  кружок, просят взять и их детей на занятия кружка.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4241" y="5310867"/>
            <a:ext cx="1353429" cy="1524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038600"/>
            <a:ext cx="3634241" cy="256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55" y="-381000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Мои достижения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опытом работы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двигательной активности детей дошкольного возраста.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подвижных игр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 упражнений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выступала на Муниципальном конкурсе «Педагогическая весна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2021»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2" y="2299640"/>
            <a:ext cx="3318790" cy="4032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240" y="2299640"/>
            <a:ext cx="3973548" cy="2598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3347" y="5304764"/>
            <a:ext cx="1353429" cy="15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953</TotalTime>
  <Words>713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«Цель наша  должна состоять в том, чтобы сделать из детей не атлетов, акробатов или людей спорта, а лишь здоровых, уравновешенных физически и нравственно людей". С.Л. Эйгорн       Подвижные игры и двигательные упражнения с мячом как средство развития двигательной активности детей дошкольного возраста.</vt:lpstr>
      <vt:lpstr>Актуальность</vt:lpstr>
      <vt:lpstr>Слайд 3</vt:lpstr>
      <vt:lpstr>Слайд 4</vt:lpstr>
      <vt:lpstr>Слайд 5</vt:lpstr>
      <vt:lpstr>Взаимодействия с детьми</vt:lpstr>
      <vt:lpstr>Слайд 7</vt:lpstr>
      <vt:lpstr>Взаимодействие с родителями</vt:lpstr>
      <vt:lpstr>Мои достижения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Дополнительная общеразвивающая         программа по физическому развитию                                 Секция                           «Школа мяча»</dc:title>
  <dc:creator>Оля</dc:creator>
  <cp:lastModifiedBy>DS12</cp:lastModifiedBy>
  <cp:revision>90</cp:revision>
  <dcterms:created xsi:type="dcterms:W3CDTF">2021-12-09T08:17:39Z</dcterms:created>
  <dcterms:modified xsi:type="dcterms:W3CDTF">2023-10-11T07:00:54Z</dcterms:modified>
</cp:coreProperties>
</file>